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69" r:id="rId2"/>
    <p:sldId id="287" r:id="rId3"/>
    <p:sldId id="285" r:id="rId4"/>
    <p:sldId id="288" r:id="rId5"/>
    <p:sldId id="275" r:id="rId6"/>
    <p:sldId id="291" r:id="rId7"/>
    <p:sldId id="276" r:id="rId8"/>
    <p:sldId id="27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F12C6-187F-4B1C-B745-3F7BE901871C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14FE4-AACE-4F88-9C17-ED6E40F4A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11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019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415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939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68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729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721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176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385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17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432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32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A45EEE-EBD4-4889-9226-B071F74D8F6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24.10.2016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8F887A4-A95F-47B4-AB84-645FB7C3415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9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880" y="836713"/>
            <a:ext cx="5184576" cy="6480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476672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нам нужно почитать, </a:t>
            </a:r>
            <a:b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здоровье не терять!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7904" y="213285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ВЫПУСК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№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2" descr="C:\Documents and Settings\generalova\My Documents\Книги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"/>
          <a:stretch/>
        </p:blipFill>
        <p:spPr bwMode="auto">
          <a:xfrm>
            <a:off x="665433" y="2284027"/>
            <a:ext cx="1660756" cy="2276413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8"/>
          <a:stretch/>
        </p:blipFill>
        <p:spPr bwMode="auto">
          <a:xfrm>
            <a:off x="1529545" y="2809048"/>
            <a:ext cx="1644170" cy="23151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Documents and Settings\generalova\My Documents\Книги 3\1 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304" y="3287614"/>
            <a:ext cx="1683326" cy="239550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272306"/>
            <a:ext cx="1566704" cy="221306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413" y="2757381"/>
            <a:ext cx="1676203" cy="235215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287" y="3306128"/>
            <a:ext cx="1696180" cy="236549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C:\Documents and Settings\generalova\My Documents\Книги 2\1 00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7"/>
          <a:stretch/>
        </p:blipFill>
        <p:spPr bwMode="auto">
          <a:xfrm>
            <a:off x="3703957" y="3888176"/>
            <a:ext cx="1747579" cy="235512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0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880" y="836713"/>
            <a:ext cx="5184576" cy="6480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31" name="Picture 7" descr="C:\Documents and Settings\generalova\My Documents\My Pictures\doct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04354" y="4653136"/>
            <a:ext cx="237626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Documents and Settings\generalova\My Documents\Книги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"/>
          <a:stretch/>
        </p:blipFill>
        <p:spPr bwMode="auto">
          <a:xfrm>
            <a:off x="395536" y="1484784"/>
            <a:ext cx="2646328" cy="39604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1484784"/>
            <a:ext cx="59401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    Иванов</a:t>
            </a:r>
            <a:r>
              <a:rPr lang="ru-RU" sz="2400" dirty="0">
                <a:latin typeface="Comic Sans MS" pitchFamily="66" charset="0"/>
              </a:rPr>
              <a:t>, В. И. Что делать до прихода </a:t>
            </a:r>
            <a:r>
              <a:rPr lang="ru-RU" sz="2400" dirty="0" smtClean="0">
                <a:latin typeface="Comic Sans MS" pitchFamily="66" charset="0"/>
              </a:rPr>
              <a:t>врача / В. И. Иванов. — </a:t>
            </a:r>
            <a:r>
              <a:rPr lang="ru-RU" sz="2400" dirty="0">
                <a:latin typeface="Comic Sans MS" pitchFamily="66" charset="0"/>
              </a:rPr>
              <a:t>Москва : Престиж книга : РИПОЛ классик, </a:t>
            </a:r>
            <a:r>
              <a:rPr lang="ru-RU" sz="2400" dirty="0" smtClean="0">
                <a:latin typeface="Comic Sans MS" pitchFamily="66" charset="0"/>
              </a:rPr>
              <a:t>2006</a:t>
            </a:r>
            <a:r>
              <a:rPr lang="ru-RU" sz="2400" dirty="0">
                <a:latin typeface="Comic Sans MS" pitchFamily="66" charset="0"/>
              </a:rPr>
              <a:t>. — 352 с. — (Школа здоровья).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3848" y="4005064"/>
            <a:ext cx="5940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     Советы </a:t>
            </a:r>
            <a:r>
              <a:rPr lang="ru-RU" sz="2400" dirty="0">
                <a:latin typeface="Comic Sans MS" pitchFamily="66" charset="0"/>
              </a:rPr>
              <a:t>врачей по оказанию первой </a:t>
            </a:r>
            <a:r>
              <a:rPr lang="ru-RU" sz="2400" dirty="0" smtClean="0">
                <a:latin typeface="Comic Sans MS" pitchFamily="66" charset="0"/>
              </a:rPr>
              <a:t>медицинской помощи.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50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880" y="836713"/>
            <a:ext cx="5184576" cy="6480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31" name="Picture 7" descr="C:\Documents and Settings\generalova\My Documents\My Pictures\doct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6256" y="4806980"/>
            <a:ext cx="237626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generalova\My Documents\Книги 2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4"/>
          <a:stretch/>
        </p:blipFill>
        <p:spPr bwMode="auto">
          <a:xfrm>
            <a:off x="616330" y="1412776"/>
            <a:ext cx="2659526" cy="400506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1628800"/>
            <a:ext cx="5652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    Исцеление </a:t>
            </a:r>
            <a:r>
              <a:rPr lang="ru-RU" sz="2400" dirty="0">
                <a:latin typeface="Comic Sans MS" pitchFamily="66" charset="0"/>
              </a:rPr>
              <a:t>колокольным звоном / </a:t>
            </a:r>
            <a:r>
              <a:rPr lang="ru-RU" sz="2400" dirty="0" smtClean="0">
                <a:latin typeface="Comic Sans MS" pitchFamily="66" charset="0"/>
              </a:rPr>
              <a:t>авт</a:t>
            </a:r>
            <a:r>
              <a:rPr lang="ru-RU" sz="2400" dirty="0">
                <a:latin typeface="Comic Sans MS" pitchFamily="66" charset="0"/>
              </a:rPr>
              <a:t>.-сост. Т. Н. </a:t>
            </a:r>
            <a:r>
              <a:rPr lang="ru-RU" sz="2400" dirty="0" err="1">
                <a:latin typeface="Comic Sans MS" pitchFamily="66" charset="0"/>
              </a:rPr>
              <a:t>Кулеватова</a:t>
            </a:r>
            <a:r>
              <a:rPr lang="ru-RU" sz="2400" dirty="0">
                <a:latin typeface="Comic Sans MS" pitchFamily="66" charset="0"/>
              </a:rPr>
              <a:t>, </a:t>
            </a:r>
            <a:endParaRPr lang="ru-RU" sz="2400" dirty="0" smtClean="0">
              <a:latin typeface="Comic Sans MS" pitchFamily="66" charset="0"/>
            </a:endParaRPr>
          </a:p>
          <a:p>
            <a:pPr algn="just"/>
            <a:r>
              <a:rPr lang="ru-RU" sz="2400" dirty="0" smtClean="0">
                <a:latin typeface="Comic Sans MS" pitchFamily="66" charset="0"/>
              </a:rPr>
              <a:t>М</a:t>
            </a:r>
            <a:r>
              <a:rPr lang="ru-RU" sz="2400" dirty="0">
                <a:latin typeface="Comic Sans MS" pitchFamily="66" charset="0"/>
              </a:rPr>
              <a:t>. Л. Солнцев, </a:t>
            </a:r>
            <a:r>
              <a:rPr lang="ru-RU" sz="2400" dirty="0" smtClean="0">
                <a:latin typeface="Comic Sans MS" pitchFamily="66" charset="0"/>
              </a:rPr>
              <a:t>А. Р. Чижова. — Москва : </a:t>
            </a:r>
            <a:r>
              <a:rPr lang="ru-RU" sz="2400" dirty="0" err="1" smtClean="0">
                <a:latin typeface="Comic Sans MS" pitchFamily="66" charset="0"/>
              </a:rPr>
              <a:t>Эксмо</a:t>
            </a:r>
            <a:r>
              <a:rPr lang="ru-RU" sz="2400" dirty="0" smtClean="0">
                <a:latin typeface="Comic Sans MS" pitchFamily="66" charset="0"/>
              </a:rPr>
              <a:t>, 2007. — 256 с.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880" y="3415308"/>
            <a:ext cx="5652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Comic Sans MS" pitchFamily="66" charset="0"/>
              </a:rPr>
              <a:t>     Книга </a:t>
            </a:r>
            <a:r>
              <a:rPr lang="ru-RU" sz="2400" dirty="0">
                <a:latin typeface="Comic Sans MS" pitchFamily="66" charset="0"/>
              </a:rPr>
              <a:t>содержит </a:t>
            </a:r>
            <a:r>
              <a:rPr lang="ru-RU" sz="2400" dirty="0" smtClean="0">
                <a:latin typeface="Comic Sans MS" pitchFamily="66" charset="0"/>
              </a:rPr>
              <a:t>описания </a:t>
            </a:r>
            <a:r>
              <a:rPr lang="ru-RU" sz="2400" dirty="0">
                <a:latin typeface="Comic Sans MS" pitchFamily="66" charset="0"/>
              </a:rPr>
              <a:t>случаев </a:t>
            </a:r>
            <a:r>
              <a:rPr lang="ru-RU" sz="2400" dirty="0" smtClean="0">
                <a:latin typeface="Comic Sans MS" pitchFamily="66" charset="0"/>
              </a:rPr>
              <a:t>исцеления и даёт </a:t>
            </a:r>
            <a:r>
              <a:rPr lang="ru-RU" sz="2400" dirty="0">
                <a:latin typeface="Comic Sans MS" pitchFamily="66" charset="0"/>
              </a:rPr>
              <a:t>советы, как действовать, чтобы навсегда избавиться от </a:t>
            </a:r>
            <a:r>
              <a:rPr lang="ru-RU" sz="2400" dirty="0" smtClean="0">
                <a:latin typeface="Comic Sans MS" pitchFamily="66" charset="0"/>
              </a:rPr>
              <a:t>недуга.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4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880" y="836713"/>
            <a:ext cx="5184576" cy="6480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31" name="Picture 7" descr="C:\Documents and Settings\generalova\My Documents\My Pictures\doct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61568" y="4653136"/>
            <a:ext cx="237626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generalova\My Documents\Книги 3\1 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99537"/>
            <a:ext cx="2520279" cy="396044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9831" y="1340766"/>
            <a:ext cx="607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    Коростелев</a:t>
            </a:r>
            <a:r>
              <a:rPr lang="ru-RU" sz="2400" dirty="0">
                <a:latin typeface="Comic Sans MS" pitchFamily="66" charset="0"/>
              </a:rPr>
              <a:t>, Н. Б. 50 уроков здоровья : рассказы / </a:t>
            </a:r>
            <a:r>
              <a:rPr lang="ru-RU" sz="2400" dirty="0" smtClean="0">
                <a:latin typeface="Comic Sans MS" pitchFamily="66" charset="0"/>
              </a:rPr>
              <a:t>Н</a:t>
            </a:r>
            <a:r>
              <a:rPr lang="ru-RU" sz="2400" dirty="0">
                <a:latin typeface="Comic Sans MS" pitchFamily="66" charset="0"/>
              </a:rPr>
              <a:t>. Б. Коростелев ; </a:t>
            </a:r>
            <a:r>
              <a:rPr lang="ru-RU" sz="2400" dirty="0" err="1" smtClean="0">
                <a:latin typeface="Comic Sans MS" pitchFamily="66" charset="0"/>
              </a:rPr>
              <a:t>худож</a:t>
            </a:r>
            <a:r>
              <a:rPr lang="ru-RU" sz="2400" dirty="0" smtClean="0">
                <a:latin typeface="Comic Sans MS" pitchFamily="66" charset="0"/>
              </a:rPr>
              <a:t>. В</a:t>
            </a:r>
            <a:r>
              <a:rPr lang="ru-RU" sz="2400" dirty="0">
                <a:latin typeface="Comic Sans MS" pitchFamily="66" charset="0"/>
              </a:rPr>
              <a:t>. Левинсон. — Москва : Детская литература, 1991. — 111 с. : ил. — (Библиотечная серия).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9831" y="4005064"/>
            <a:ext cx="5976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Comic Sans MS" pitchFamily="66" charset="0"/>
              </a:rPr>
              <a:t>     Краткий </a:t>
            </a:r>
            <a:r>
              <a:rPr lang="ru-RU" sz="2400" dirty="0">
                <a:latin typeface="Comic Sans MS" pitchFamily="66" charset="0"/>
              </a:rPr>
              <a:t>учебник здоровья не только для детей, но и для </a:t>
            </a:r>
            <a:r>
              <a:rPr lang="ru-RU" sz="2400" dirty="0" smtClean="0">
                <a:latin typeface="Comic Sans MS" pitchFamily="66" charset="0"/>
              </a:rPr>
              <a:t>взрослых.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9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880" y="836713"/>
            <a:ext cx="5184576" cy="6480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31" name="Picture 7" descr="C:\Documents and Settings\generalova\My Documents\My Pictures\doct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67736" y="4653136"/>
            <a:ext cx="237626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generalova\My Documents\Книги 2\1 0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7"/>
          <a:stretch/>
        </p:blipFill>
        <p:spPr bwMode="auto">
          <a:xfrm>
            <a:off x="179512" y="1379926"/>
            <a:ext cx="2448272" cy="403244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1772816"/>
            <a:ext cx="6516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    Николаева</a:t>
            </a:r>
            <a:r>
              <a:rPr lang="ru-RU" sz="2400" dirty="0">
                <a:latin typeface="Comic Sans MS" pitchFamily="66" charset="0"/>
              </a:rPr>
              <a:t>, Т. А. Воспитание без проблем и </a:t>
            </a:r>
            <a:r>
              <a:rPr lang="ru-RU" sz="2400" dirty="0" smtClean="0">
                <a:latin typeface="Comic Sans MS" pitchFamily="66" charset="0"/>
              </a:rPr>
              <a:t>нервотрёпки </a:t>
            </a:r>
            <a:r>
              <a:rPr lang="ru-RU" sz="2400" dirty="0">
                <a:latin typeface="Comic Sans MS" pitchFamily="66" charset="0"/>
              </a:rPr>
              <a:t>/ </a:t>
            </a:r>
            <a:r>
              <a:rPr lang="ru-RU" sz="2400" dirty="0" smtClean="0">
                <a:latin typeface="Comic Sans MS" pitchFamily="66" charset="0"/>
              </a:rPr>
              <a:t>Т. А. Николаева. — Санкт-Петербург : Питер, 2012. — 176 с.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800" y="3429000"/>
            <a:ext cx="6264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    Автор </a:t>
            </a:r>
            <a:r>
              <a:rPr lang="ru-RU" sz="2400" dirty="0">
                <a:latin typeface="Comic Sans MS" pitchFamily="66" charset="0"/>
              </a:rPr>
              <a:t>с любовью и пониманием показывает выходы из тупиковых ситуаций, когда </a:t>
            </a:r>
            <a:r>
              <a:rPr lang="ru-RU" sz="2400" dirty="0" smtClean="0">
                <a:latin typeface="Comic Sans MS" pitchFamily="66" charset="0"/>
              </a:rPr>
              <a:t>ребёнок </a:t>
            </a:r>
            <a:r>
              <a:rPr lang="ru-RU" sz="2400" dirty="0">
                <a:latin typeface="Comic Sans MS" pitchFamily="66" charset="0"/>
              </a:rPr>
              <a:t>становится неуправляемым и </a:t>
            </a:r>
            <a:r>
              <a:rPr lang="ru-RU" sz="2400" dirty="0" smtClean="0">
                <a:latin typeface="Comic Sans MS" pitchFamily="66" charset="0"/>
              </a:rPr>
              <a:t>капризным.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880" y="836713"/>
            <a:ext cx="5184576" cy="6480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31" name="Picture 7" descr="C:\Documents and Settings\generalova\My Documents\My Pictures\doct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8264" y="4653136"/>
            <a:ext cx="237626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generalova\My Documents\Книги 2\1 0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5"/>
          <a:stretch/>
        </p:blipFill>
        <p:spPr bwMode="auto">
          <a:xfrm>
            <a:off x="683568" y="1412776"/>
            <a:ext cx="2592287" cy="403244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1700808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    Петрова, Л. И</a:t>
            </a:r>
            <a:r>
              <a:rPr lang="ru-RU" sz="2400" dirty="0">
                <a:latin typeface="Comic Sans MS" pitchFamily="66" charset="0"/>
              </a:rPr>
              <a:t>. </a:t>
            </a:r>
            <a:r>
              <a:rPr lang="ru-RU" sz="2400" dirty="0" smtClean="0">
                <a:latin typeface="Comic Sans MS" pitchFamily="66" charset="0"/>
              </a:rPr>
              <a:t>Родители —  особая профессия / Л. И. Петрова. — Ростов-на-Дону : Феникс, 2010. — 318 с. — (Сердце отдаю детям).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3429000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Comic Sans MS" pitchFamily="66" charset="0"/>
              </a:rPr>
              <a:t>     Книга </a:t>
            </a:r>
            <a:r>
              <a:rPr lang="ru-RU" sz="2400" dirty="0">
                <a:latin typeface="Comic Sans MS" pitchFamily="66" charset="0"/>
              </a:rPr>
              <a:t>поможет родителям преодолеть трудности, которые возникают во взаимоотношениях взрослых и </a:t>
            </a:r>
            <a:r>
              <a:rPr lang="ru-RU" sz="2400" dirty="0" smtClean="0">
                <a:latin typeface="Comic Sans MS" pitchFamily="66" charset="0"/>
              </a:rPr>
              <a:t>детей.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22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880" y="836713"/>
            <a:ext cx="5184576" cy="6480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31" name="Picture 7" descr="C:\Documents and Settings\generalova\My Documents\My Pictures\doct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0232" y="4653136"/>
            <a:ext cx="237626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generalova\My Documents\Книги 2\1 0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" r="5087"/>
          <a:stretch/>
        </p:blipFill>
        <p:spPr bwMode="auto">
          <a:xfrm>
            <a:off x="611560" y="1340768"/>
            <a:ext cx="2711669" cy="413727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1556792"/>
            <a:ext cx="52565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    Руденко</a:t>
            </a:r>
            <a:r>
              <a:rPr lang="ru-RU" sz="2400" dirty="0">
                <a:latin typeface="Comic Sans MS" pitchFamily="66" charset="0"/>
              </a:rPr>
              <a:t>, В. И. Переходный возраст : разруливаем ситуации / В. И. Руденко. — Ростов-на-Дону : Феникс, 2014. — 245 с. — (Мир вашего ребёнка).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63888" y="3933056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Comic Sans MS" pitchFamily="66" charset="0"/>
              </a:rPr>
              <a:t>     Практические </a:t>
            </a:r>
            <a:r>
              <a:rPr lang="ru-RU" sz="2400" dirty="0">
                <a:latin typeface="Comic Sans MS" pitchFamily="66" charset="0"/>
              </a:rPr>
              <a:t>советы по многим актуальным вопросам развития и воспитания </a:t>
            </a:r>
            <a:r>
              <a:rPr lang="ru-RU" sz="2400" dirty="0" smtClean="0">
                <a:latin typeface="Comic Sans MS" pitchFamily="66" charset="0"/>
              </a:rPr>
              <a:t>ребёнка.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0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880" y="836713"/>
            <a:ext cx="5184576" cy="6480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31" name="Picture 7" descr="C:\Documents and Settings\generalova\My Documents\My Pictures\doct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67736" y="4754033"/>
            <a:ext cx="237626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Documents and Settings\generalova\My Documents\Книги 2\1 0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" t="3018" r="4829"/>
          <a:stretch/>
        </p:blipFill>
        <p:spPr bwMode="auto">
          <a:xfrm>
            <a:off x="755576" y="1447580"/>
            <a:ext cx="2520280" cy="403028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19872" y="908720"/>
            <a:ext cx="54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    Руденко</a:t>
            </a:r>
            <a:r>
              <a:rPr lang="ru-RU" sz="2400" dirty="0">
                <a:latin typeface="Comic Sans MS" pitchFamily="66" charset="0"/>
              </a:rPr>
              <a:t>, </a:t>
            </a:r>
            <a:r>
              <a:rPr lang="ru-RU" sz="2400" dirty="0" smtClean="0">
                <a:latin typeface="Comic Sans MS" pitchFamily="66" charset="0"/>
              </a:rPr>
              <a:t>В. </a:t>
            </a:r>
            <a:r>
              <a:rPr lang="ru-RU" sz="2400" dirty="0">
                <a:latin typeface="Comic Sans MS" pitchFamily="66" charset="0"/>
              </a:rPr>
              <a:t>И. Родители и подростки : умные отношения / </a:t>
            </a:r>
            <a:endParaRPr lang="ru-RU" sz="2400" dirty="0" smtClean="0">
              <a:latin typeface="Comic Sans MS" pitchFamily="66" charset="0"/>
            </a:endParaRPr>
          </a:p>
          <a:p>
            <a:pPr algn="just"/>
            <a:r>
              <a:rPr lang="ru-RU" sz="2400" dirty="0" smtClean="0">
                <a:latin typeface="Comic Sans MS" pitchFamily="66" charset="0"/>
              </a:rPr>
              <a:t>В</a:t>
            </a:r>
            <a:r>
              <a:rPr lang="ru-RU" sz="2400" dirty="0">
                <a:latin typeface="Comic Sans MS" pitchFamily="66" charset="0"/>
              </a:rPr>
              <a:t>. И. Руденко. </a:t>
            </a:r>
            <a:r>
              <a:rPr lang="ru-RU" sz="2400">
                <a:latin typeface="Comic Sans MS" pitchFamily="66" charset="0"/>
              </a:rPr>
              <a:t>— </a:t>
            </a:r>
            <a:r>
              <a:rPr lang="ru-RU" sz="2400" smtClean="0">
                <a:latin typeface="Comic Sans MS" pitchFamily="66" charset="0"/>
              </a:rPr>
              <a:t>изд</a:t>
            </a:r>
            <a:r>
              <a:rPr lang="ru-RU" sz="2400" dirty="0">
                <a:latin typeface="Comic Sans MS" pitchFamily="66" charset="0"/>
              </a:rPr>
              <a:t>. 2-е. — </a:t>
            </a:r>
            <a:r>
              <a:rPr lang="ru-RU" sz="2400" dirty="0" smtClean="0">
                <a:latin typeface="Comic Sans MS" pitchFamily="66" charset="0"/>
              </a:rPr>
              <a:t>Ростов-на-Дону </a:t>
            </a:r>
            <a:r>
              <a:rPr lang="ru-RU" sz="2400" dirty="0">
                <a:latin typeface="Comic Sans MS" pitchFamily="66" charset="0"/>
              </a:rPr>
              <a:t>: Феникс, 2012. — 219 с. — (Мир вашего </a:t>
            </a:r>
            <a:r>
              <a:rPr lang="ru-RU" sz="2400" dirty="0" smtClean="0">
                <a:latin typeface="Comic Sans MS" pitchFamily="66" charset="0"/>
              </a:rPr>
              <a:t>ребёнка</a:t>
            </a:r>
            <a:r>
              <a:rPr lang="ru-RU" sz="2400" dirty="0">
                <a:latin typeface="Comic Sans MS" pitchFamily="66" charset="0"/>
              </a:rPr>
              <a:t>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19872" y="3284984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Comic Sans MS" pitchFamily="66" charset="0"/>
              </a:rPr>
              <a:t>     В </a:t>
            </a:r>
            <a:r>
              <a:rPr lang="ru-RU" sz="2400" dirty="0">
                <a:latin typeface="Comic Sans MS" pitchFamily="66" charset="0"/>
              </a:rPr>
              <a:t>книге анализируются наиболее </a:t>
            </a:r>
            <a:r>
              <a:rPr lang="ru-RU" sz="2400" dirty="0" smtClean="0">
                <a:latin typeface="Comic Sans MS" pitchFamily="66" charset="0"/>
              </a:rPr>
              <a:t>распространённые </a:t>
            </a:r>
            <a:r>
              <a:rPr lang="ru-RU" sz="2400" dirty="0">
                <a:latin typeface="Comic Sans MS" pitchFamily="66" charset="0"/>
              </a:rPr>
              <a:t>проблемы подросткового </a:t>
            </a:r>
            <a:r>
              <a:rPr lang="ru-RU" sz="2400" dirty="0" smtClean="0">
                <a:latin typeface="Comic Sans MS" pitchFamily="66" charset="0"/>
              </a:rPr>
              <a:t>возраста.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11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379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1_Воздушный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Петина Наталья Валентиновна</dc:creator>
  <cp:lastModifiedBy>Алексеева Наталья Петровна</cp:lastModifiedBy>
  <cp:revision>91</cp:revision>
  <dcterms:created xsi:type="dcterms:W3CDTF">2016-06-10T07:19:15Z</dcterms:created>
  <dcterms:modified xsi:type="dcterms:W3CDTF">2016-10-24T08:20:25Z</dcterms:modified>
</cp:coreProperties>
</file>